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6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rgin" pitchFamily="2" charset="77"/>
      <p:regular r:id="rId12"/>
    </p:embeddedFont>
    <p:embeddedFont>
      <p:font typeface="More Sugar" panose="020F0702030404030204" pitchFamily="34" charset="0"/>
      <p:regular r:id="rId13"/>
    </p:embeddedFont>
    <p:embeddedFont>
      <p:font typeface="Open Sans Bold" panose="020B0806030504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4643" autoAdjust="0"/>
  </p:normalViewPr>
  <p:slideViewPr>
    <p:cSldViewPr>
      <p:cViewPr varScale="1">
        <p:scale>
          <a:sx n="77" d="100"/>
          <a:sy n="77" d="100"/>
        </p:scale>
        <p:origin x="376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874" y="7715250"/>
            <a:ext cx="19324603" cy="3086100"/>
            <a:chOff x="0" y="0"/>
            <a:chExt cx="508960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89608" cy="812800"/>
            </a:xfrm>
            <a:custGeom>
              <a:avLst/>
              <a:gdLst/>
              <a:ahLst/>
              <a:cxnLst/>
              <a:rect l="l" t="t" r="r" b="b"/>
              <a:pathLst>
                <a:path w="5089608" h="812800">
                  <a:moveTo>
                    <a:pt x="0" y="0"/>
                  </a:moveTo>
                  <a:lnTo>
                    <a:pt x="5089608" y="0"/>
                  </a:lnTo>
                  <a:lnTo>
                    <a:pt x="508960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228600" cap="sq">
              <a:solidFill>
                <a:srgbClr val="B3C6D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8960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1504" y="8200069"/>
            <a:ext cx="4755840" cy="1525832"/>
          </a:xfrm>
          <a:custGeom>
            <a:avLst/>
            <a:gdLst/>
            <a:ahLst/>
            <a:cxnLst/>
            <a:rect l="l" t="t" r="r" b="b"/>
            <a:pathLst>
              <a:path w="4755840" h="1525832">
                <a:moveTo>
                  <a:pt x="0" y="0"/>
                </a:moveTo>
                <a:lnTo>
                  <a:pt x="4755840" y="0"/>
                </a:lnTo>
                <a:lnTo>
                  <a:pt x="4755840" y="1525832"/>
                </a:lnTo>
                <a:lnTo>
                  <a:pt x="0" y="152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23680" y="8200069"/>
            <a:ext cx="6437681" cy="1649656"/>
          </a:xfrm>
          <a:custGeom>
            <a:avLst/>
            <a:gdLst/>
            <a:ahLst/>
            <a:cxnLst/>
            <a:rect l="l" t="t" r="r" b="b"/>
            <a:pathLst>
              <a:path w="6437681" h="1649656">
                <a:moveTo>
                  <a:pt x="0" y="0"/>
                </a:moveTo>
                <a:lnTo>
                  <a:pt x="6437682" y="0"/>
                </a:lnTo>
                <a:lnTo>
                  <a:pt x="6437682" y="1649656"/>
                </a:lnTo>
                <a:lnTo>
                  <a:pt x="0" y="164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78116" y="-901420"/>
            <a:ext cx="12636622" cy="8229600"/>
          </a:xfrm>
          <a:custGeom>
            <a:avLst/>
            <a:gdLst/>
            <a:ahLst/>
            <a:cxnLst/>
            <a:rect l="l" t="t" r="r" b="b"/>
            <a:pathLst>
              <a:path w="12636622" h="8229600">
                <a:moveTo>
                  <a:pt x="0" y="0"/>
                </a:moveTo>
                <a:lnTo>
                  <a:pt x="12636622" y="0"/>
                </a:lnTo>
                <a:lnTo>
                  <a:pt x="126366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8" name="Freeform 8"/>
          <p:cNvSpPr/>
          <p:nvPr/>
        </p:nvSpPr>
        <p:spPr>
          <a:xfrm>
            <a:off x="13034507" y="8340512"/>
            <a:ext cx="4697938" cy="1509213"/>
          </a:xfrm>
          <a:custGeom>
            <a:avLst/>
            <a:gdLst/>
            <a:ahLst/>
            <a:cxnLst/>
            <a:rect l="l" t="t" r="r" b="b"/>
            <a:pathLst>
              <a:path w="4697938" h="1509213">
                <a:moveTo>
                  <a:pt x="0" y="0"/>
                </a:moveTo>
                <a:lnTo>
                  <a:pt x="4697938" y="0"/>
                </a:lnTo>
                <a:lnTo>
                  <a:pt x="4697938" y="1509213"/>
                </a:lnTo>
                <a:lnTo>
                  <a:pt x="0" y="15092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034507" y="5306841"/>
            <a:ext cx="1146382" cy="87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E1E1F"/>
                </a:solidFill>
                <a:latin typeface="Margin"/>
              </a:rPr>
              <a:t>2024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0E17E36-D47D-6B6E-4B4C-47083145C5EB}"/>
              </a:ext>
            </a:extLst>
          </p:cNvPr>
          <p:cNvSpPr txBox="1"/>
          <p:nvPr/>
        </p:nvSpPr>
        <p:spPr>
          <a:xfrm>
            <a:off x="3510778" y="2911684"/>
            <a:ext cx="12103961" cy="168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7"/>
              </a:lnSpc>
            </a:pPr>
            <a:r>
              <a:rPr lang="en-US" sz="7604" dirty="0">
                <a:solidFill>
                  <a:srgbClr val="000000"/>
                </a:solidFill>
                <a:latin typeface="Margin"/>
              </a:rPr>
              <a:t>JUEGO, APRENDIZAJE Y NUEVAS TECNOLOGÍAS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35069" y="-3471036"/>
            <a:ext cx="15417862" cy="20557149"/>
          </a:xfrm>
          <a:custGeom>
            <a:avLst/>
            <a:gdLst/>
            <a:ahLst/>
            <a:cxnLst/>
            <a:rect l="l" t="t" r="r" b="b"/>
            <a:pathLst>
              <a:path w="15417862" h="20557149">
                <a:moveTo>
                  <a:pt x="0" y="0"/>
                </a:moveTo>
                <a:lnTo>
                  <a:pt x="15417862" y="0"/>
                </a:lnTo>
                <a:lnTo>
                  <a:pt x="15417862" y="20557150"/>
                </a:lnTo>
                <a:lnTo>
                  <a:pt x="0" y="20557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9373" y="242225"/>
            <a:ext cx="17709255" cy="9845058"/>
            <a:chOff x="0" y="0"/>
            <a:chExt cx="4664166" cy="25929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64166" cy="2592937"/>
            </a:xfrm>
            <a:custGeom>
              <a:avLst/>
              <a:gdLst/>
              <a:ahLst/>
              <a:cxnLst/>
              <a:rect l="l" t="t" r="r" b="b"/>
              <a:pathLst>
                <a:path w="4664166" h="2592937">
                  <a:moveTo>
                    <a:pt x="22296" y="0"/>
                  </a:moveTo>
                  <a:lnTo>
                    <a:pt x="4641871" y="0"/>
                  </a:lnTo>
                  <a:cubicBezTo>
                    <a:pt x="4647784" y="0"/>
                    <a:pt x="4653455" y="2349"/>
                    <a:pt x="4657636" y="6530"/>
                  </a:cubicBezTo>
                  <a:cubicBezTo>
                    <a:pt x="4661817" y="10711"/>
                    <a:pt x="4664166" y="16382"/>
                    <a:pt x="4664166" y="22296"/>
                  </a:cubicBezTo>
                  <a:lnTo>
                    <a:pt x="4664166" y="2570642"/>
                  </a:lnTo>
                  <a:cubicBezTo>
                    <a:pt x="4664166" y="2576555"/>
                    <a:pt x="4661817" y="2582226"/>
                    <a:pt x="4657636" y="2586407"/>
                  </a:cubicBezTo>
                  <a:cubicBezTo>
                    <a:pt x="4653455" y="2590588"/>
                    <a:pt x="4647784" y="2592937"/>
                    <a:pt x="4641871" y="2592937"/>
                  </a:cubicBezTo>
                  <a:lnTo>
                    <a:pt x="22296" y="2592937"/>
                  </a:lnTo>
                  <a:cubicBezTo>
                    <a:pt x="16382" y="2592937"/>
                    <a:pt x="10711" y="2590588"/>
                    <a:pt x="6530" y="2586407"/>
                  </a:cubicBezTo>
                  <a:cubicBezTo>
                    <a:pt x="2349" y="2582226"/>
                    <a:pt x="0" y="2576555"/>
                    <a:pt x="0" y="2570642"/>
                  </a:cubicBezTo>
                  <a:lnTo>
                    <a:pt x="0" y="22296"/>
                  </a:lnTo>
                  <a:cubicBezTo>
                    <a:pt x="0" y="16382"/>
                    <a:pt x="2349" y="10711"/>
                    <a:pt x="6530" y="6530"/>
                  </a:cubicBezTo>
                  <a:cubicBezTo>
                    <a:pt x="10711" y="2349"/>
                    <a:pt x="16382" y="0"/>
                    <a:pt x="22296" y="0"/>
                  </a:cubicBezTo>
                  <a:close/>
                </a:path>
              </a:pathLst>
            </a:custGeom>
            <a:solidFill>
              <a:srgbClr val="FEFEFE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64166" cy="2631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406620" y="7161464"/>
            <a:ext cx="10468412" cy="571004"/>
          </a:xfrm>
          <a:custGeom>
            <a:avLst/>
            <a:gdLst/>
            <a:ahLst/>
            <a:cxnLst/>
            <a:rect l="l" t="t" r="r" b="b"/>
            <a:pathLst>
              <a:path w="10468412" h="571004">
                <a:moveTo>
                  <a:pt x="0" y="0"/>
                </a:moveTo>
                <a:lnTo>
                  <a:pt x="10468412" y="0"/>
                </a:lnTo>
                <a:lnTo>
                  <a:pt x="10468412" y="571004"/>
                </a:lnTo>
                <a:lnTo>
                  <a:pt x="0" y="57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7732468"/>
            <a:ext cx="4755840" cy="1525832"/>
          </a:xfrm>
          <a:custGeom>
            <a:avLst/>
            <a:gdLst/>
            <a:ahLst/>
            <a:cxnLst/>
            <a:rect l="l" t="t" r="r" b="b"/>
            <a:pathLst>
              <a:path w="4755840" h="1525832">
                <a:moveTo>
                  <a:pt x="0" y="0"/>
                </a:moveTo>
                <a:lnTo>
                  <a:pt x="4755840" y="0"/>
                </a:lnTo>
                <a:lnTo>
                  <a:pt x="4755840" y="1525832"/>
                </a:lnTo>
                <a:lnTo>
                  <a:pt x="0" y="15258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14350" y="1045153"/>
            <a:ext cx="17259300" cy="6296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8"/>
              </a:lnSpc>
            </a:pPr>
            <a:r>
              <a:rPr lang="en-US" sz="11998" dirty="0">
                <a:solidFill>
                  <a:srgbClr val="000000"/>
                </a:solidFill>
                <a:latin typeface="More Sugar Bold"/>
              </a:rPr>
              <a:t>“</a:t>
            </a:r>
            <a:r>
              <a:rPr lang="en-US" sz="11998" dirty="0" err="1">
                <a:solidFill>
                  <a:srgbClr val="000000"/>
                </a:solidFill>
                <a:latin typeface="More Sugar Bold"/>
              </a:rPr>
              <a:t>Entrenamiento</a:t>
            </a:r>
            <a:r>
              <a:rPr lang="en-US" sz="11998" dirty="0">
                <a:solidFill>
                  <a:srgbClr val="000000"/>
                </a:solidFill>
                <a:latin typeface="More Sugar Bold"/>
              </a:rPr>
              <a:t> </a:t>
            </a:r>
            <a:r>
              <a:rPr lang="en-US" sz="11998" dirty="0" err="1">
                <a:solidFill>
                  <a:srgbClr val="000000"/>
                </a:solidFill>
                <a:latin typeface="More Sugar Bold"/>
              </a:rPr>
              <a:t>cognitivo</a:t>
            </a:r>
            <a:r>
              <a:rPr lang="en-US" sz="11998" dirty="0">
                <a:solidFill>
                  <a:srgbClr val="000000"/>
                </a:solidFill>
                <a:latin typeface="More Sugar Bold"/>
              </a:rPr>
              <a:t>, </a:t>
            </a:r>
            <a:r>
              <a:rPr lang="en-US" sz="11998" dirty="0" err="1">
                <a:solidFill>
                  <a:srgbClr val="000000"/>
                </a:solidFill>
                <a:latin typeface="More Sugar Bold"/>
              </a:rPr>
              <a:t>nuevas</a:t>
            </a:r>
            <a:r>
              <a:rPr lang="en-US" sz="11998" dirty="0">
                <a:solidFill>
                  <a:srgbClr val="000000"/>
                </a:solidFill>
                <a:latin typeface="More Sugar Bold"/>
              </a:rPr>
              <a:t> </a:t>
            </a:r>
            <a:r>
              <a:rPr lang="en-US" sz="11998" dirty="0" err="1">
                <a:solidFill>
                  <a:srgbClr val="000000"/>
                </a:solidFill>
                <a:latin typeface="More Sugar Bold"/>
              </a:rPr>
              <a:t>tecnologías</a:t>
            </a:r>
            <a:r>
              <a:rPr lang="en-US" sz="11998" dirty="0">
                <a:solidFill>
                  <a:srgbClr val="000000"/>
                </a:solidFill>
                <a:latin typeface="More Sugar Bold"/>
              </a:rPr>
              <a:t>.”</a:t>
            </a:r>
          </a:p>
        </p:txBody>
      </p:sp>
      <p:sp>
        <p:nvSpPr>
          <p:cNvPr id="9" name="Freeform 9"/>
          <p:cNvSpPr/>
          <p:nvPr/>
        </p:nvSpPr>
        <p:spPr>
          <a:xfrm>
            <a:off x="13034507" y="8340512"/>
            <a:ext cx="4697938" cy="1509213"/>
          </a:xfrm>
          <a:custGeom>
            <a:avLst/>
            <a:gdLst/>
            <a:ahLst/>
            <a:cxnLst/>
            <a:rect l="l" t="t" r="r" b="b"/>
            <a:pathLst>
              <a:path w="4697938" h="1509213">
                <a:moveTo>
                  <a:pt x="0" y="0"/>
                </a:moveTo>
                <a:lnTo>
                  <a:pt x="4697938" y="0"/>
                </a:lnTo>
                <a:lnTo>
                  <a:pt x="4697938" y="1509213"/>
                </a:lnTo>
                <a:lnTo>
                  <a:pt x="0" y="15092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6859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4939" y="3086100"/>
            <a:ext cx="5448481" cy="5528902"/>
          </a:xfrm>
          <a:custGeom>
            <a:avLst/>
            <a:gdLst/>
            <a:ahLst/>
            <a:cxnLst/>
            <a:rect l="l" t="t" r="r" b="b"/>
            <a:pathLst>
              <a:path w="5448481" h="5528902">
                <a:moveTo>
                  <a:pt x="0" y="0"/>
                </a:moveTo>
                <a:lnTo>
                  <a:pt x="5448482" y="0"/>
                </a:lnTo>
                <a:lnTo>
                  <a:pt x="5448482" y="5528902"/>
                </a:lnTo>
                <a:lnTo>
                  <a:pt x="0" y="5528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35069" y="-3471036"/>
            <a:ext cx="15417862" cy="20557149"/>
          </a:xfrm>
          <a:custGeom>
            <a:avLst/>
            <a:gdLst/>
            <a:ahLst/>
            <a:cxnLst/>
            <a:rect l="l" t="t" r="r" b="b"/>
            <a:pathLst>
              <a:path w="15417862" h="20557149">
                <a:moveTo>
                  <a:pt x="0" y="0"/>
                </a:moveTo>
                <a:lnTo>
                  <a:pt x="15417862" y="0"/>
                </a:lnTo>
                <a:lnTo>
                  <a:pt x="15417862" y="20557150"/>
                </a:lnTo>
                <a:lnTo>
                  <a:pt x="0" y="2055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89373" y="220971"/>
            <a:ext cx="17709255" cy="9845058"/>
            <a:chOff x="0" y="0"/>
            <a:chExt cx="4664166" cy="25929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64166" cy="2592937"/>
            </a:xfrm>
            <a:custGeom>
              <a:avLst/>
              <a:gdLst/>
              <a:ahLst/>
              <a:cxnLst/>
              <a:rect l="l" t="t" r="r" b="b"/>
              <a:pathLst>
                <a:path w="4664166" h="2592937">
                  <a:moveTo>
                    <a:pt x="22296" y="0"/>
                  </a:moveTo>
                  <a:lnTo>
                    <a:pt x="4641871" y="0"/>
                  </a:lnTo>
                  <a:cubicBezTo>
                    <a:pt x="4647784" y="0"/>
                    <a:pt x="4653455" y="2349"/>
                    <a:pt x="4657636" y="6530"/>
                  </a:cubicBezTo>
                  <a:cubicBezTo>
                    <a:pt x="4661817" y="10711"/>
                    <a:pt x="4664166" y="16382"/>
                    <a:pt x="4664166" y="22296"/>
                  </a:cubicBezTo>
                  <a:lnTo>
                    <a:pt x="4664166" y="2570642"/>
                  </a:lnTo>
                  <a:cubicBezTo>
                    <a:pt x="4664166" y="2576555"/>
                    <a:pt x="4661817" y="2582226"/>
                    <a:pt x="4657636" y="2586407"/>
                  </a:cubicBezTo>
                  <a:cubicBezTo>
                    <a:pt x="4653455" y="2590588"/>
                    <a:pt x="4647784" y="2592937"/>
                    <a:pt x="4641871" y="2592937"/>
                  </a:cubicBezTo>
                  <a:lnTo>
                    <a:pt x="22296" y="2592937"/>
                  </a:lnTo>
                  <a:cubicBezTo>
                    <a:pt x="16382" y="2592937"/>
                    <a:pt x="10711" y="2590588"/>
                    <a:pt x="6530" y="2586407"/>
                  </a:cubicBezTo>
                  <a:cubicBezTo>
                    <a:pt x="2349" y="2582226"/>
                    <a:pt x="0" y="2576555"/>
                    <a:pt x="0" y="2570642"/>
                  </a:cubicBezTo>
                  <a:lnTo>
                    <a:pt x="0" y="22296"/>
                  </a:lnTo>
                  <a:cubicBezTo>
                    <a:pt x="0" y="16382"/>
                    <a:pt x="2349" y="10711"/>
                    <a:pt x="6530" y="6530"/>
                  </a:cubicBezTo>
                  <a:cubicBezTo>
                    <a:pt x="10711" y="2349"/>
                    <a:pt x="16382" y="0"/>
                    <a:pt x="22296" y="0"/>
                  </a:cubicBezTo>
                  <a:close/>
                </a:path>
              </a:pathLst>
            </a:custGeom>
            <a:solidFill>
              <a:srgbClr val="FEFEFE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64166" cy="2631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22861" y="353540"/>
            <a:ext cx="14086693" cy="1434281"/>
          </a:xfrm>
          <a:custGeom>
            <a:avLst/>
            <a:gdLst/>
            <a:ahLst/>
            <a:cxnLst/>
            <a:rect l="l" t="t" r="r" b="b"/>
            <a:pathLst>
              <a:path w="14086693" h="1434281">
                <a:moveTo>
                  <a:pt x="0" y="0"/>
                </a:moveTo>
                <a:lnTo>
                  <a:pt x="14086694" y="0"/>
                </a:lnTo>
                <a:lnTo>
                  <a:pt x="14086694" y="1434282"/>
                </a:lnTo>
                <a:lnTo>
                  <a:pt x="0" y="1434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89097" y="1787822"/>
            <a:ext cx="13273324" cy="7880674"/>
          </a:xfrm>
          <a:custGeom>
            <a:avLst/>
            <a:gdLst/>
            <a:ahLst/>
            <a:cxnLst/>
            <a:rect l="l" t="t" r="r" b="b"/>
            <a:pathLst>
              <a:path w="13273324" h="7880674">
                <a:moveTo>
                  <a:pt x="0" y="0"/>
                </a:moveTo>
                <a:lnTo>
                  <a:pt x="13273324" y="0"/>
                </a:lnTo>
                <a:lnTo>
                  <a:pt x="13273324" y="7880674"/>
                </a:lnTo>
                <a:lnTo>
                  <a:pt x="0" y="7880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28553" y="3802553"/>
            <a:ext cx="8675664" cy="5715093"/>
          </a:xfrm>
          <a:custGeom>
            <a:avLst/>
            <a:gdLst/>
            <a:ahLst/>
            <a:cxnLst/>
            <a:rect l="l" t="t" r="r" b="b"/>
            <a:pathLst>
              <a:path w="8675664" h="5715093">
                <a:moveTo>
                  <a:pt x="0" y="0"/>
                </a:moveTo>
                <a:lnTo>
                  <a:pt x="8675664" y="0"/>
                </a:lnTo>
                <a:lnTo>
                  <a:pt x="8675664" y="5715093"/>
                </a:lnTo>
                <a:lnTo>
                  <a:pt x="0" y="5715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4544" y="728733"/>
            <a:ext cx="1201891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re Sugar"/>
              </a:rPr>
              <a:t>TALLER PRÁCTICO MEMORIA Y TIC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07026" y="2465349"/>
            <a:ext cx="12952274" cy="51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2400" dirty="0">
                <a:solidFill>
                  <a:srgbClr val="000000"/>
                </a:solidFill>
                <a:latin typeface="Open Sans Bold"/>
              </a:rPr>
              <a:t>https://</a:t>
            </a:r>
            <a:r>
              <a:rPr lang="en-US" sz="2400" dirty="0" err="1">
                <a:solidFill>
                  <a:srgbClr val="000000"/>
                </a:solidFill>
                <a:latin typeface="Open Sans Bold"/>
              </a:rPr>
              <a:t>www.fundacioace.com</a:t>
            </a:r>
            <a:r>
              <a:rPr lang="en-US" sz="2400" dirty="0">
                <a:solidFill>
                  <a:srgbClr val="000000"/>
                </a:solidFill>
                <a:latin typeface="Open Sans Bold"/>
              </a:rPr>
              <a:t>/es/</a:t>
            </a:r>
            <a:r>
              <a:rPr lang="en-US" sz="2400" dirty="0" err="1">
                <a:solidFill>
                  <a:srgbClr val="000000"/>
                </a:solidFill>
                <a:latin typeface="Open Sans Bold"/>
              </a:rPr>
              <a:t>ejercicios</a:t>
            </a:r>
            <a:r>
              <a:rPr lang="en-US" sz="2400" dirty="0">
                <a:solidFill>
                  <a:srgbClr val="000000"/>
                </a:solidFill>
                <a:latin typeface="Open Sans Bold"/>
              </a:rPr>
              <a:t>-online/</a:t>
            </a:r>
            <a:r>
              <a:rPr lang="en-US" sz="2400" dirty="0" err="1">
                <a:solidFill>
                  <a:srgbClr val="000000"/>
                </a:solidFill>
                <a:latin typeface="Open Sans Bold"/>
              </a:rPr>
              <a:t>memoria.html</a:t>
            </a:r>
            <a:endParaRPr lang="en-US" sz="24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4939" y="3086100"/>
            <a:ext cx="5448481" cy="5528902"/>
          </a:xfrm>
          <a:custGeom>
            <a:avLst/>
            <a:gdLst/>
            <a:ahLst/>
            <a:cxnLst/>
            <a:rect l="l" t="t" r="r" b="b"/>
            <a:pathLst>
              <a:path w="5448481" h="5528902">
                <a:moveTo>
                  <a:pt x="0" y="0"/>
                </a:moveTo>
                <a:lnTo>
                  <a:pt x="5448482" y="0"/>
                </a:lnTo>
                <a:lnTo>
                  <a:pt x="5448482" y="5528902"/>
                </a:lnTo>
                <a:lnTo>
                  <a:pt x="0" y="5528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35069" y="-3471036"/>
            <a:ext cx="15417862" cy="20557149"/>
          </a:xfrm>
          <a:custGeom>
            <a:avLst/>
            <a:gdLst/>
            <a:ahLst/>
            <a:cxnLst/>
            <a:rect l="l" t="t" r="r" b="b"/>
            <a:pathLst>
              <a:path w="15417862" h="20557149">
                <a:moveTo>
                  <a:pt x="0" y="0"/>
                </a:moveTo>
                <a:lnTo>
                  <a:pt x="15417862" y="0"/>
                </a:lnTo>
                <a:lnTo>
                  <a:pt x="15417862" y="20557150"/>
                </a:lnTo>
                <a:lnTo>
                  <a:pt x="0" y="2055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89373" y="220971"/>
            <a:ext cx="17709255" cy="9845058"/>
            <a:chOff x="0" y="0"/>
            <a:chExt cx="4664166" cy="25929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64166" cy="2592937"/>
            </a:xfrm>
            <a:custGeom>
              <a:avLst/>
              <a:gdLst/>
              <a:ahLst/>
              <a:cxnLst/>
              <a:rect l="l" t="t" r="r" b="b"/>
              <a:pathLst>
                <a:path w="4664166" h="2592937">
                  <a:moveTo>
                    <a:pt x="22296" y="0"/>
                  </a:moveTo>
                  <a:lnTo>
                    <a:pt x="4641871" y="0"/>
                  </a:lnTo>
                  <a:cubicBezTo>
                    <a:pt x="4647784" y="0"/>
                    <a:pt x="4653455" y="2349"/>
                    <a:pt x="4657636" y="6530"/>
                  </a:cubicBezTo>
                  <a:cubicBezTo>
                    <a:pt x="4661817" y="10711"/>
                    <a:pt x="4664166" y="16382"/>
                    <a:pt x="4664166" y="22296"/>
                  </a:cubicBezTo>
                  <a:lnTo>
                    <a:pt x="4664166" y="2570642"/>
                  </a:lnTo>
                  <a:cubicBezTo>
                    <a:pt x="4664166" y="2576555"/>
                    <a:pt x="4661817" y="2582226"/>
                    <a:pt x="4657636" y="2586407"/>
                  </a:cubicBezTo>
                  <a:cubicBezTo>
                    <a:pt x="4653455" y="2590588"/>
                    <a:pt x="4647784" y="2592937"/>
                    <a:pt x="4641871" y="2592937"/>
                  </a:cubicBezTo>
                  <a:lnTo>
                    <a:pt x="22296" y="2592937"/>
                  </a:lnTo>
                  <a:cubicBezTo>
                    <a:pt x="16382" y="2592937"/>
                    <a:pt x="10711" y="2590588"/>
                    <a:pt x="6530" y="2586407"/>
                  </a:cubicBezTo>
                  <a:cubicBezTo>
                    <a:pt x="2349" y="2582226"/>
                    <a:pt x="0" y="2576555"/>
                    <a:pt x="0" y="2570642"/>
                  </a:cubicBezTo>
                  <a:lnTo>
                    <a:pt x="0" y="22296"/>
                  </a:lnTo>
                  <a:cubicBezTo>
                    <a:pt x="0" y="16382"/>
                    <a:pt x="2349" y="10711"/>
                    <a:pt x="6530" y="6530"/>
                  </a:cubicBezTo>
                  <a:cubicBezTo>
                    <a:pt x="10711" y="2349"/>
                    <a:pt x="16382" y="0"/>
                    <a:pt x="22296" y="0"/>
                  </a:cubicBezTo>
                  <a:close/>
                </a:path>
              </a:pathLst>
            </a:custGeom>
            <a:solidFill>
              <a:srgbClr val="FEFEFE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64166" cy="2631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22861" y="353540"/>
            <a:ext cx="14086693" cy="1434281"/>
          </a:xfrm>
          <a:custGeom>
            <a:avLst/>
            <a:gdLst/>
            <a:ahLst/>
            <a:cxnLst/>
            <a:rect l="l" t="t" r="r" b="b"/>
            <a:pathLst>
              <a:path w="14086693" h="1434281">
                <a:moveTo>
                  <a:pt x="0" y="0"/>
                </a:moveTo>
                <a:lnTo>
                  <a:pt x="14086694" y="0"/>
                </a:lnTo>
                <a:lnTo>
                  <a:pt x="14086694" y="1434282"/>
                </a:lnTo>
                <a:lnTo>
                  <a:pt x="0" y="1434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89097" y="1787822"/>
            <a:ext cx="13273324" cy="7880674"/>
          </a:xfrm>
          <a:custGeom>
            <a:avLst/>
            <a:gdLst/>
            <a:ahLst/>
            <a:cxnLst/>
            <a:rect l="l" t="t" r="r" b="b"/>
            <a:pathLst>
              <a:path w="13273324" h="7880674">
                <a:moveTo>
                  <a:pt x="0" y="0"/>
                </a:moveTo>
                <a:lnTo>
                  <a:pt x="13273324" y="0"/>
                </a:lnTo>
                <a:lnTo>
                  <a:pt x="13273324" y="7880674"/>
                </a:lnTo>
                <a:lnTo>
                  <a:pt x="0" y="7880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28553" y="3802553"/>
            <a:ext cx="8675664" cy="5715093"/>
          </a:xfrm>
          <a:custGeom>
            <a:avLst/>
            <a:gdLst/>
            <a:ahLst/>
            <a:cxnLst/>
            <a:rect l="l" t="t" r="r" b="b"/>
            <a:pathLst>
              <a:path w="8675664" h="5715093">
                <a:moveTo>
                  <a:pt x="0" y="0"/>
                </a:moveTo>
                <a:lnTo>
                  <a:pt x="8675664" y="0"/>
                </a:lnTo>
                <a:lnTo>
                  <a:pt x="8675664" y="5715093"/>
                </a:lnTo>
                <a:lnTo>
                  <a:pt x="0" y="5715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4544" y="728733"/>
            <a:ext cx="1201891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re Sugar"/>
              </a:rPr>
              <a:t>TALLER PRÁCTICO MEMORIA Y TIC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07026" y="2427249"/>
            <a:ext cx="11655395" cy="64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3000" dirty="0">
                <a:solidFill>
                  <a:srgbClr val="000000"/>
                </a:solidFill>
                <a:latin typeface="Open Sans Bold"/>
              </a:rPr>
              <a:t>https://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www.youtube.com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watch?v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=VvomcwUZBp0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4939" y="3086100"/>
            <a:ext cx="5448481" cy="5528902"/>
          </a:xfrm>
          <a:custGeom>
            <a:avLst/>
            <a:gdLst/>
            <a:ahLst/>
            <a:cxnLst/>
            <a:rect l="l" t="t" r="r" b="b"/>
            <a:pathLst>
              <a:path w="5448481" h="5528902">
                <a:moveTo>
                  <a:pt x="0" y="0"/>
                </a:moveTo>
                <a:lnTo>
                  <a:pt x="5448482" y="0"/>
                </a:lnTo>
                <a:lnTo>
                  <a:pt x="5448482" y="5528902"/>
                </a:lnTo>
                <a:lnTo>
                  <a:pt x="0" y="5528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35069" y="-3471036"/>
            <a:ext cx="15417862" cy="20557149"/>
          </a:xfrm>
          <a:custGeom>
            <a:avLst/>
            <a:gdLst/>
            <a:ahLst/>
            <a:cxnLst/>
            <a:rect l="l" t="t" r="r" b="b"/>
            <a:pathLst>
              <a:path w="15417862" h="20557149">
                <a:moveTo>
                  <a:pt x="0" y="0"/>
                </a:moveTo>
                <a:lnTo>
                  <a:pt x="15417862" y="0"/>
                </a:lnTo>
                <a:lnTo>
                  <a:pt x="15417862" y="20557150"/>
                </a:lnTo>
                <a:lnTo>
                  <a:pt x="0" y="2055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89373" y="220971"/>
            <a:ext cx="17709255" cy="9845058"/>
            <a:chOff x="0" y="0"/>
            <a:chExt cx="4664166" cy="25929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64166" cy="2592937"/>
            </a:xfrm>
            <a:custGeom>
              <a:avLst/>
              <a:gdLst/>
              <a:ahLst/>
              <a:cxnLst/>
              <a:rect l="l" t="t" r="r" b="b"/>
              <a:pathLst>
                <a:path w="4664166" h="2592937">
                  <a:moveTo>
                    <a:pt x="22296" y="0"/>
                  </a:moveTo>
                  <a:lnTo>
                    <a:pt x="4641871" y="0"/>
                  </a:lnTo>
                  <a:cubicBezTo>
                    <a:pt x="4647784" y="0"/>
                    <a:pt x="4653455" y="2349"/>
                    <a:pt x="4657636" y="6530"/>
                  </a:cubicBezTo>
                  <a:cubicBezTo>
                    <a:pt x="4661817" y="10711"/>
                    <a:pt x="4664166" y="16382"/>
                    <a:pt x="4664166" y="22296"/>
                  </a:cubicBezTo>
                  <a:lnTo>
                    <a:pt x="4664166" y="2570642"/>
                  </a:lnTo>
                  <a:cubicBezTo>
                    <a:pt x="4664166" y="2576555"/>
                    <a:pt x="4661817" y="2582226"/>
                    <a:pt x="4657636" y="2586407"/>
                  </a:cubicBezTo>
                  <a:cubicBezTo>
                    <a:pt x="4653455" y="2590588"/>
                    <a:pt x="4647784" y="2592937"/>
                    <a:pt x="4641871" y="2592937"/>
                  </a:cubicBezTo>
                  <a:lnTo>
                    <a:pt x="22296" y="2592937"/>
                  </a:lnTo>
                  <a:cubicBezTo>
                    <a:pt x="16382" y="2592937"/>
                    <a:pt x="10711" y="2590588"/>
                    <a:pt x="6530" y="2586407"/>
                  </a:cubicBezTo>
                  <a:cubicBezTo>
                    <a:pt x="2349" y="2582226"/>
                    <a:pt x="0" y="2576555"/>
                    <a:pt x="0" y="2570642"/>
                  </a:cubicBezTo>
                  <a:lnTo>
                    <a:pt x="0" y="22296"/>
                  </a:lnTo>
                  <a:cubicBezTo>
                    <a:pt x="0" y="16382"/>
                    <a:pt x="2349" y="10711"/>
                    <a:pt x="6530" y="6530"/>
                  </a:cubicBezTo>
                  <a:cubicBezTo>
                    <a:pt x="10711" y="2349"/>
                    <a:pt x="16382" y="0"/>
                    <a:pt x="22296" y="0"/>
                  </a:cubicBezTo>
                  <a:close/>
                </a:path>
              </a:pathLst>
            </a:custGeom>
            <a:solidFill>
              <a:srgbClr val="FEFEFE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64166" cy="2631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22861" y="353540"/>
            <a:ext cx="14086693" cy="1434281"/>
          </a:xfrm>
          <a:custGeom>
            <a:avLst/>
            <a:gdLst/>
            <a:ahLst/>
            <a:cxnLst/>
            <a:rect l="l" t="t" r="r" b="b"/>
            <a:pathLst>
              <a:path w="14086693" h="1434281">
                <a:moveTo>
                  <a:pt x="0" y="0"/>
                </a:moveTo>
                <a:lnTo>
                  <a:pt x="14086694" y="0"/>
                </a:lnTo>
                <a:lnTo>
                  <a:pt x="14086694" y="1434282"/>
                </a:lnTo>
                <a:lnTo>
                  <a:pt x="0" y="1434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89097" y="1787822"/>
            <a:ext cx="13273324" cy="7880674"/>
          </a:xfrm>
          <a:custGeom>
            <a:avLst/>
            <a:gdLst/>
            <a:ahLst/>
            <a:cxnLst/>
            <a:rect l="l" t="t" r="r" b="b"/>
            <a:pathLst>
              <a:path w="13273324" h="7880674">
                <a:moveTo>
                  <a:pt x="0" y="0"/>
                </a:moveTo>
                <a:lnTo>
                  <a:pt x="13273324" y="0"/>
                </a:lnTo>
                <a:lnTo>
                  <a:pt x="13273324" y="7880674"/>
                </a:lnTo>
                <a:lnTo>
                  <a:pt x="0" y="7880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28553" y="3802553"/>
            <a:ext cx="8675664" cy="5715093"/>
          </a:xfrm>
          <a:custGeom>
            <a:avLst/>
            <a:gdLst/>
            <a:ahLst/>
            <a:cxnLst/>
            <a:rect l="l" t="t" r="r" b="b"/>
            <a:pathLst>
              <a:path w="8675664" h="5715093">
                <a:moveTo>
                  <a:pt x="0" y="0"/>
                </a:moveTo>
                <a:lnTo>
                  <a:pt x="8675664" y="0"/>
                </a:lnTo>
                <a:lnTo>
                  <a:pt x="8675664" y="5715093"/>
                </a:lnTo>
                <a:lnTo>
                  <a:pt x="0" y="5715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4544" y="728733"/>
            <a:ext cx="1201891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re Sugar"/>
              </a:rPr>
              <a:t>TALLER PRÁCTICO MEMORIA Y TIC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07026" y="2427249"/>
            <a:ext cx="11655395" cy="64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3000" dirty="0">
                <a:solidFill>
                  <a:srgbClr val="000000"/>
                </a:solidFill>
                <a:latin typeface="Open Sans Bold"/>
              </a:rPr>
              <a:t>https://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www.youtube.com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watch?v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=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IeaEzUuzFqQ</a:t>
            </a:r>
            <a:endParaRPr lang="en-US" sz="3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874" y="7715250"/>
            <a:ext cx="19324603" cy="3086100"/>
            <a:chOff x="0" y="0"/>
            <a:chExt cx="508960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89608" cy="812800"/>
            </a:xfrm>
            <a:custGeom>
              <a:avLst/>
              <a:gdLst/>
              <a:ahLst/>
              <a:cxnLst/>
              <a:rect l="l" t="t" r="r" b="b"/>
              <a:pathLst>
                <a:path w="5089608" h="812800">
                  <a:moveTo>
                    <a:pt x="0" y="0"/>
                  </a:moveTo>
                  <a:lnTo>
                    <a:pt x="5089608" y="0"/>
                  </a:lnTo>
                  <a:lnTo>
                    <a:pt x="508960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228600" cap="sq">
              <a:solidFill>
                <a:srgbClr val="2C518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8960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1504" y="8200069"/>
            <a:ext cx="4755840" cy="1525832"/>
          </a:xfrm>
          <a:custGeom>
            <a:avLst/>
            <a:gdLst/>
            <a:ahLst/>
            <a:cxnLst/>
            <a:rect l="l" t="t" r="r" b="b"/>
            <a:pathLst>
              <a:path w="4755840" h="1525832">
                <a:moveTo>
                  <a:pt x="0" y="0"/>
                </a:moveTo>
                <a:lnTo>
                  <a:pt x="4755840" y="0"/>
                </a:lnTo>
                <a:lnTo>
                  <a:pt x="4755840" y="1525832"/>
                </a:lnTo>
                <a:lnTo>
                  <a:pt x="0" y="152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23680" y="8200069"/>
            <a:ext cx="6437681" cy="1649656"/>
          </a:xfrm>
          <a:custGeom>
            <a:avLst/>
            <a:gdLst/>
            <a:ahLst/>
            <a:cxnLst/>
            <a:rect l="l" t="t" r="r" b="b"/>
            <a:pathLst>
              <a:path w="6437681" h="1649656">
                <a:moveTo>
                  <a:pt x="0" y="0"/>
                </a:moveTo>
                <a:lnTo>
                  <a:pt x="6437682" y="0"/>
                </a:lnTo>
                <a:lnTo>
                  <a:pt x="6437682" y="1649656"/>
                </a:lnTo>
                <a:lnTo>
                  <a:pt x="0" y="164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78117" y="-1479341"/>
            <a:ext cx="12636622" cy="8229600"/>
          </a:xfrm>
          <a:custGeom>
            <a:avLst/>
            <a:gdLst/>
            <a:ahLst/>
            <a:cxnLst/>
            <a:rect l="l" t="t" r="r" b="b"/>
            <a:pathLst>
              <a:path w="12636622" h="8229600">
                <a:moveTo>
                  <a:pt x="0" y="0"/>
                </a:moveTo>
                <a:lnTo>
                  <a:pt x="12636622" y="0"/>
                </a:lnTo>
                <a:lnTo>
                  <a:pt x="126366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10778" y="2911684"/>
            <a:ext cx="12103961" cy="168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7"/>
              </a:lnSpc>
            </a:pPr>
            <a:r>
              <a:rPr lang="en-US" sz="7604" dirty="0">
                <a:solidFill>
                  <a:srgbClr val="000000"/>
                </a:solidFill>
                <a:latin typeface="Margin"/>
              </a:rPr>
              <a:t>JUEGO, APRENDIZAJE Y NUEVAS TECNOLOGÍAS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34507" y="5306841"/>
            <a:ext cx="1146382" cy="87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E1E1F"/>
                </a:solidFill>
                <a:latin typeface="Margin"/>
              </a:rPr>
              <a:t>2024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034507" y="8340512"/>
            <a:ext cx="4697938" cy="1509213"/>
          </a:xfrm>
          <a:custGeom>
            <a:avLst/>
            <a:gdLst/>
            <a:ahLst/>
            <a:cxnLst/>
            <a:rect l="l" t="t" r="r" b="b"/>
            <a:pathLst>
              <a:path w="4697938" h="1509213">
                <a:moveTo>
                  <a:pt x="0" y="0"/>
                </a:moveTo>
                <a:lnTo>
                  <a:pt x="4697938" y="0"/>
                </a:lnTo>
                <a:lnTo>
                  <a:pt x="4697938" y="1509213"/>
                </a:lnTo>
                <a:lnTo>
                  <a:pt x="0" y="15092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77</Words>
  <Application>Microsoft Macintosh PowerPoint</Application>
  <PresentationFormat>Personalizado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Open Sans Bold</vt:lpstr>
      <vt:lpstr>Calibri</vt:lpstr>
      <vt:lpstr>Margin</vt:lpstr>
      <vt:lpstr>Arial</vt:lpstr>
      <vt:lpstr>More Sugar</vt:lpstr>
      <vt:lpstr>More Sugar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 2024</dc:title>
  <cp:lastModifiedBy>Microsoft Office User</cp:lastModifiedBy>
  <cp:revision>3</cp:revision>
  <dcterms:created xsi:type="dcterms:W3CDTF">2006-08-16T00:00:00Z</dcterms:created>
  <dcterms:modified xsi:type="dcterms:W3CDTF">2024-09-09T11:33:20Z</dcterms:modified>
  <dc:identifier>DAGFtEFbL44</dc:identifier>
</cp:coreProperties>
</file>